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316" r:id="rId8"/>
    <p:sldId id="297" r:id="rId9"/>
    <p:sldId id="298" r:id="rId10"/>
    <p:sldId id="317" r:id="rId11"/>
    <p:sldId id="318" r:id="rId12"/>
    <p:sldId id="319" r:id="rId13"/>
    <p:sldId id="296" r:id="rId14"/>
    <p:sldId id="279" r:id="rId15"/>
    <p:sldId id="281" r:id="rId16"/>
    <p:sldId id="280" r:id="rId17"/>
    <p:sldId id="261" r:id="rId18"/>
    <p:sldId id="286" r:id="rId19"/>
    <p:sldId id="310" r:id="rId20"/>
    <p:sldId id="291" r:id="rId21"/>
    <p:sldId id="308" r:id="rId22"/>
    <p:sldId id="309" r:id="rId23"/>
    <p:sldId id="294" r:id="rId24"/>
    <p:sldId id="312" r:id="rId25"/>
    <p:sldId id="314" r:id="rId26"/>
    <p:sldId id="311" r:id="rId27"/>
    <p:sldId id="313" r:id="rId28"/>
    <p:sldId id="295" r:id="rId29"/>
    <p:sldId id="301" r:id="rId30"/>
    <p:sldId id="302" r:id="rId31"/>
    <p:sldId id="303" r:id="rId32"/>
    <p:sldId id="315" r:id="rId33"/>
    <p:sldId id="273" r:id="rId34"/>
    <p:sldId id="274" r:id="rId35"/>
    <p:sldId id="27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9" d="100"/>
          <a:sy n="89" d="100"/>
        </p:scale>
        <p:origin x="293"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8/30/2023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8/30/2023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8/30/2023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92A413-B47C-4413-9DF8-7DD5AF9A562C}"/>
              </a:ext>
            </a:extLst>
          </p:cNvPr>
          <p:cNvSpPr>
            <a:spLocks noGrp="1"/>
          </p:cNvSpPr>
          <p:nvPr>
            <p:ph type="ctrTitle"/>
          </p:nvPr>
        </p:nvSpPr>
        <p:spPr>
          <a:xfrm>
            <a:off x="1524000" y="665825"/>
            <a:ext cx="8745415" cy="1275517"/>
          </a:xfrm>
        </p:spPr>
        <p:txBody>
          <a:bodyPr>
            <a:normAutofit fontScale="90000"/>
          </a:bodyPr>
          <a:lstStyle/>
          <a:p>
            <a:r>
              <a:rPr lang="en-US" sz="4800" dirty="0">
                <a:latin typeface="+mn-lt"/>
              </a:rPr>
              <a:t/>
            </a:r>
            <a:br>
              <a:rPr lang="en-US" sz="4800" dirty="0">
                <a:latin typeface="+mn-lt"/>
              </a:rPr>
            </a:br>
            <a:r>
              <a:rPr lang="en-US" sz="4800" dirty="0">
                <a:latin typeface="+mn-lt"/>
              </a:rPr>
              <a:t>Fitness Club – Gym Services</a:t>
            </a:r>
          </a:p>
        </p:txBody>
      </p:sp>
      <p:sp>
        <p:nvSpPr>
          <p:cNvPr id="3" name="Subtitle 2">
            <a:extLst>
              <a:ext uri="{FF2B5EF4-FFF2-40B4-BE49-F238E27FC236}">
                <a16:creationId xmlns:a16="http://schemas.microsoft.com/office/drawing/2014/main" xmlns=""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a:t>
            </a:r>
            <a:r>
              <a:rPr lang="en-US" sz="5100" b="1" dirty="0" smtClean="0">
                <a:latin typeface="Times New Roman" panose="02020603050405020304" pitchFamily="18" charset="0"/>
                <a:cs typeface="Times New Roman" panose="02020603050405020304" pitchFamily="18" charset="0"/>
              </a:rPr>
              <a:t>69</a:t>
            </a:r>
            <a:endParaRPr lang="en-US" sz="5100" b="1" dirty="0">
              <a:latin typeface="Times New Roman" panose="02020603050405020304" pitchFamily="18" charset="0"/>
              <a:cs typeface="Times New Roman" panose="02020603050405020304" pitchFamily="18" charset="0"/>
            </a:endParaRPr>
          </a:p>
          <a:p>
            <a:endParaRPr lang="en-US" sz="5100" b="1" dirty="0" smtClean="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Tejas</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Chavan</a:t>
            </a:r>
            <a:r>
              <a:rPr lang="en-US" sz="5100" b="1" dirty="0" smtClean="0">
                <a:latin typeface="Times New Roman" panose="02020603050405020304" pitchFamily="18" charset="0"/>
                <a:cs typeface="Times New Roman" panose="02020603050405020304" pitchFamily="18" charset="0"/>
              </a:rPr>
              <a:t>(233148)</a:t>
            </a:r>
            <a:endParaRPr lang="en-US" sz="5100" b="1" dirty="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Mayur</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Khot</a:t>
            </a:r>
            <a:r>
              <a:rPr lang="en-US" sz="5100" b="1" dirty="0" smtClean="0">
                <a:latin typeface="Times New Roman" panose="02020603050405020304" pitchFamily="18" charset="0"/>
                <a:cs typeface="Times New Roman" panose="02020603050405020304" pitchFamily="18" charset="0"/>
              </a:rPr>
              <a:t>(23361)</a:t>
            </a:r>
            <a:endParaRPr lang="en-US" sz="51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234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D07B9E-F01D-5F1B-7A44-6C9E5AE9CCFF}"/>
              </a:ext>
            </a:extLst>
          </p:cNvPr>
          <p:cNvSpPr>
            <a:spLocks noGrp="1"/>
          </p:cNvSpPr>
          <p:nvPr>
            <p:ph type="title"/>
          </p:nvPr>
        </p:nvSpPr>
        <p:spPr>
          <a:xfrm>
            <a:off x="1576924" y="0"/>
            <a:ext cx="7617875" cy="607790"/>
          </a:xfrm>
        </p:spPr>
        <p:txBody>
          <a:bodyPr>
            <a:normAutofit fontScale="90000"/>
          </a:bodyPr>
          <a:lstStyle/>
          <a:p>
            <a:r>
              <a:rPr lang="en-IN" dirty="0" smtClean="0">
                <a:latin typeface="Times New Roman" panose="02020603050405020304" pitchFamily="18" charset="0"/>
                <a:cs typeface="Times New Roman" panose="02020603050405020304" pitchFamily="18" charset="0"/>
              </a:rPr>
              <a:t>Manager Sequence Diagram</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568" t="402" r="11130" b="15355"/>
          <a:stretch/>
        </p:blipFill>
        <p:spPr>
          <a:xfrm>
            <a:off x="1088724" y="1153683"/>
            <a:ext cx="10415194" cy="5136022"/>
          </a:xfrm>
          <a:prstGeom prst="rect">
            <a:avLst/>
          </a:prstGeom>
        </p:spPr>
      </p:pic>
    </p:spTree>
    <p:extLst>
      <p:ext uri="{BB962C8B-B14F-4D97-AF65-F5344CB8AC3E}">
        <p14:creationId xmlns:p14="http://schemas.microsoft.com/office/powerpoint/2010/main" val="1555903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D07B9E-F01D-5F1B-7A44-6C9E5AE9CCFF}"/>
              </a:ext>
            </a:extLst>
          </p:cNvPr>
          <p:cNvSpPr>
            <a:spLocks noGrp="1"/>
          </p:cNvSpPr>
          <p:nvPr>
            <p:ph type="title"/>
          </p:nvPr>
        </p:nvSpPr>
        <p:spPr>
          <a:xfrm>
            <a:off x="1576924" y="0"/>
            <a:ext cx="7617875" cy="607790"/>
          </a:xfrm>
        </p:spPr>
        <p:txBody>
          <a:bodyPr>
            <a:normAutofit fontScale="90000"/>
          </a:bodyPr>
          <a:lstStyle/>
          <a:p>
            <a:r>
              <a:rPr lang="en-IN" dirty="0" smtClean="0">
                <a:latin typeface="Times New Roman" panose="02020603050405020304" pitchFamily="18" charset="0"/>
                <a:cs typeface="Times New Roman" panose="02020603050405020304" pitchFamily="18" charset="0"/>
              </a:rPr>
              <a:t>Member Sequence Diagram</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145" y="1413642"/>
            <a:ext cx="10058400" cy="4678993"/>
          </a:xfrm>
          <a:prstGeom prst="rect">
            <a:avLst/>
          </a:prstGeom>
        </p:spPr>
      </p:pic>
    </p:spTree>
    <p:extLst>
      <p:ext uri="{BB962C8B-B14F-4D97-AF65-F5344CB8AC3E}">
        <p14:creationId xmlns:p14="http://schemas.microsoft.com/office/powerpoint/2010/main" val="3001229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D07B9E-F01D-5F1B-7A44-6C9E5AE9CCFF}"/>
              </a:ext>
            </a:extLst>
          </p:cNvPr>
          <p:cNvSpPr>
            <a:spLocks noGrp="1"/>
          </p:cNvSpPr>
          <p:nvPr>
            <p:ph type="title"/>
          </p:nvPr>
        </p:nvSpPr>
        <p:spPr>
          <a:xfrm>
            <a:off x="1743342" y="393107"/>
            <a:ext cx="7617875" cy="607790"/>
          </a:xfrm>
        </p:spPr>
        <p:txBody>
          <a:bodyPr>
            <a:normAutofit fontScale="90000"/>
          </a:bodyPr>
          <a:lstStyle/>
          <a:p>
            <a:r>
              <a:rPr lang="en-IN" dirty="0" smtClean="0">
                <a:latin typeface="Times New Roman" panose="02020603050405020304" pitchFamily="18" charset="0"/>
                <a:cs typeface="Times New Roman" panose="02020603050405020304" pitchFamily="18" charset="0"/>
              </a:rPr>
              <a:t>Trainer Sequence Diagram</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319" r="8156"/>
          <a:stretch/>
        </p:blipFill>
        <p:spPr>
          <a:xfrm>
            <a:off x="1606609" y="1641450"/>
            <a:ext cx="8614161" cy="4664494"/>
          </a:xfrm>
          <a:prstGeom prst="rect">
            <a:avLst/>
          </a:prstGeom>
        </p:spPr>
      </p:pic>
    </p:spTree>
    <p:extLst>
      <p:ext uri="{BB962C8B-B14F-4D97-AF65-F5344CB8AC3E}">
        <p14:creationId xmlns:p14="http://schemas.microsoft.com/office/powerpoint/2010/main" val="2333417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AF542-29A5-481B-9308-EA63C8008195}"/>
              </a:ext>
            </a:extLst>
          </p:cNvPr>
          <p:cNvSpPr>
            <a:spLocks noGrp="1"/>
          </p:cNvSpPr>
          <p:nvPr>
            <p:ph type="title"/>
          </p:nvPr>
        </p:nvSpPr>
        <p:spPr>
          <a:xfrm>
            <a:off x="8725391" y="2919548"/>
            <a:ext cx="3153003" cy="1018903"/>
          </a:xfrm>
        </p:spPr>
        <p:txBody>
          <a:bodyPr/>
          <a:lstStyle/>
          <a:p>
            <a:r>
              <a:rPr lang="en-US" dirty="0" err="1" smtClean="0"/>
              <a:t>HomePage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731" y="0"/>
            <a:ext cx="4920538" cy="6858000"/>
          </a:xfrm>
          <a:prstGeom prst="rect">
            <a:avLst/>
          </a:prstGeom>
        </p:spPr>
      </p:pic>
    </p:spTree>
    <p:extLst>
      <p:ext uri="{BB962C8B-B14F-4D97-AF65-F5344CB8AC3E}">
        <p14:creationId xmlns:p14="http://schemas.microsoft.com/office/powerpoint/2010/main" val="1243908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5001FF-9A6A-4E6E-AA2B-68B3B7959E1F}"/>
              </a:ext>
            </a:extLst>
          </p:cNvPr>
          <p:cNvSpPr>
            <a:spLocks noGrp="1"/>
          </p:cNvSpPr>
          <p:nvPr>
            <p:ph type="title"/>
          </p:nvPr>
        </p:nvSpPr>
        <p:spPr>
          <a:xfrm>
            <a:off x="8067992" y="2610938"/>
            <a:ext cx="3479574" cy="1636124"/>
          </a:xfrm>
        </p:spPr>
        <p:txBody>
          <a:bodyPr/>
          <a:lstStyle/>
          <a:p>
            <a:r>
              <a:rPr lang="en-US" dirty="0" err="1" smtClean="0"/>
              <a:t>AboutUs</a:t>
            </a:r>
            <a:r>
              <a:rPr lang="en-US" dirty="0" smtClean="0"/>
              <a:t> Page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0159" y="0"/>
            <a:ext cx="3431681" cy="6858000"/>
          </a:xfrm>
          <a:prstGeom prst="rect">
            <a:avLst/>
          </a:prstGeom>
        </p:spPr>
      </p:pic>
    </p:spTree>
    <p:extLst>
      <p:ext uri="{BB962C8B-B14F-4D97-AF65-F5344CB8AC3E}">
        <p14:creationId xmlns:p14="http://schemas.microsoft.com/office/powerpoint/2010/main" val="1187203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37A05-4A39-46F4-9413-4285DD76F7F9}"/>
              </a:ext>
            </a:extLst>
          </p:cNvPr>
          <p:cNvSpPr>
            <a:spLocks noGrp="1"/>
          </p:cNvSpPr>
          <p:nvPr>
            <p:ph type="title"/>
          </p:nvPr>
        </p:nvSpPr>
        <p:spPr>
          <a:xfrm>
            <a:off x="8455523" y="2372433"/>
            <a:ext cx="3736477" cy="2113132"/>
          </a:xfrm>
        </p:spPr>
        <p:txBody>
          <a:bodyPr>
            <a:normAutofit/>
          </a:bodyPr>
          <a:lstStyle/>
          <a:p>
            <a:r>
              <a:rPr lang="en-US" sz="2800" dirty="0" smtClean="0"/>
              <a:t>Pricing and Membership Page</a:t>
            </a:r>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75" y="-1"/>
            <a:ext cx="7160065" cy="6858000"/>
          </a:xfrm>
          <a:prstGeom prst="rect">
            <a:avLst/>
          </a:prstGeom>
        </p:spPr>
      </p:pic>
    </p:spTree>
    <p:extLst>
      <p:ext uri="{BB962C8B-B14F-4D97-AF65-F5344CB8AC3E}">
        <p14:creationId xmlns:p14="http://schemas.microsoft.com/office/powerpoint/2010/main" val="1247907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a16="http://schemas.microsoft.com/office/drawing/2014/main" xmlns="" id="{947D0A17-7C35-46E6-96A4-56EF312C12A3}"/>
              </a:ext>
            </a:extLst>
          </p:cNvPr>
          <p:cNvSpPr>
            <a:spLocks noGrp="1"/>
          </p:cNvSpPr>
          <p:nvPr>
            <p:ph idx="1"/>
          </p:nvPr>
        </p:nvSpPr>
        <p:spPr>
          <a:xfrm>
            <a:off x="9397170" y="2245087"/>
            <a:ext cx="2450842" cy="2367825"/>
          </a:xfrm>
        </p:spPr>
        <p:txBody>
          <a:bodyPr>
            <a:normAutofit/>
          </a:bodyPr>
          <a:lstStyle/>
          <a:p>
            <a:pPr marL="0" indent="0">
              <a:buNone/>
            </a:pPr>
            <a:r>
              <a:rPr lang="en-US" dirty="0" smtClean="0"/>
              <a:t>Contact Us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29" y="0"/>
            <a:ext cx="7970557" cy="6858000"/>
          </a:xfrm>
          <a:prstGeom prst="rect">
            <a:avLst/>
          </a:prstGeom>
        </p:spPr>
      </p:pic>
    </p:spTree>
    <p:extLst>
      <p:ext uri="{BB962C8B-B14F-4D97-AF65-F5344CB8AC3E}">
        <p14:creationId xmlns:p14="http://schemas.microsoft.com/office/powerpoint/2010/main" val="941186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7AEE7C-065E-409B-92ED-488128D1B50D}"/>
              </a:ext>
            </a:extLst>
          </p:cNvPr>
          <p:cNvSpPr>
            <a:spLocks noGrp="1"/>
          </p:cNvSpPr>
          <p:nvPr>
            <p:ph type="title"/>
          </p:nvPr>
        </p:nvSpPr>
        <p:spPr>
          <a:xfrm>
            <a:off x="9295900" y="2903220"/>
            <a:ext cx="3231380" cy="1208313"/>
          </a:xfrm>
        </p:spPr>
        <p:txBody>
          <a:bodyPr>
            <a:normAutofit/>
          </a:bodyPr>
          <a:lstStyle/>
          <a:p>
            <a:r>
              <a:rPr lang="en-US" sz="2800" dirty="0" smtClean="0"/>
              <a:t>Login Page</a:t>
            </a:r>
            <a:endParaRPr lang="en-US" sz="2800"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3143" y="-55518"/>
            <a:ext cx="9324337" cy="7014754"/>
          </a:xfrm>
        </p:spPr>
      </p:pic>
    </p:spTree>
    <p:extLst>
      <p:ext uri="{BB962C8B-B14F-4D97-AF65-F5344CB8AC3E}">
        <p14:creationId xmlns:p14="http://schemas.microsoft.com/office/powerpoint/2010/main" val="2220253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smtClean="0"/>
              <a:t>Member Role-</a:t>
            </a:r>
            <a:endParaRPr lang="en-US" dirty="0"/>
          </a:p>
        </p:txBody>
      </p:sp>
      <p:sp>
        <p:nvSpPr>
          <p:cNvPr id="6" name="TextBox 5">
            <a:extLst>
              <a:ext uri="{FF2B5EF4-FFF2-40B4-BE49-F238E27FC236}">
                <a16:creationId xmlns:a16="http://schemas.microsoft.com/office/drawing/2014/main" xmlns="" id="{B64B8B7F-A547-4C79-86A8-A8DA3BB6C1A2}"/>
              </a:ext>
            </a:extLst>
          </p:cNvPr>
          <p:cNvSpPr txBox="1"/>
          <p:nvPr/>
        </p:nvSpPr>
        <p:spPr>
          <a:xfrm>
            <a:off x="766926" y="2629377"/>
            <a:ext cx="9986674"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Purchase Page</a:t>
            </a:r>
            <a:endParaRPr lang="en-US" sz="2400" dirty="0"/>
          </a:p>
          <a:p>
            <a:pPr marL="285750" indent="-285750">
              <a:buFont typeface="Arial" panose="020B0604020202020204" pitchFamily="34" charset="0"/>
              <a:buChar char="•"/>
            </a:pPr>
            <a:r>
              <a:rPr lang="en-US" sz="2400" dirty="0" smtClean="0"/>
              <a:t>Report Page</a:t>
            </a:r>
            <a:endParaRPr lang="en-US" sz="2400" dirty="0"/>
          </a:p>
          <a:p>
            <a:pPr marL="285750" indent="-285750">
              <a:buFont typeface="Arial" panose="020B0604020202020204" pitchFamily="34" charset="0"/>
              <a:buChar char="•"/>
            </a:pPr>
            <a:r>
              <a:rPr lang="en-US" sz="2400" dirty="0" smtClean="0"/>
              <a:t>Member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8644" y="1521862"/>
            <a:ext cx="8479789" cy="4708021"/>
          </a:xfrm>
        </p:spPr>
      </p:pic>
    </p:spTree>
    <p:extLst>
      <p:ext uri="{BB962C8B-B14F-4D97-AF65-F5344CB8AC3E}">
        <p14:creationId xmlns:p14="http://schemas.microsoft.com/office/powerpoint/2010/main" val="2876456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xmlns=""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793480" y="2613945"/>
            <a:ext cx="2033899" cy="1630110"/>
          </a:xfrm>
        </p:spPr>
        <p:txBody>
          <a:bodyPr>
            <a:normAutofit/>
          </a:bodyPr>
          <a:lstStyle/>
          <a:p>
            <a:r>
              <a:rPr lang="en-US" sz="2400" dirty="0" smtClean="0"/>
              <a:t>Purchase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667" y="0"/>
            <a:ext cx="8955992" cy="6858000"/>
          </a:xfrm>
        </p:spPr>
      </p:pic>
    </p:spTree>
    <p:extLst>
      <p:ext uri="{BB962C8B-B14F-4D97-AF65-F5344CB8AC3E}">
        <p14:creationId xmlns:p14="http://schemas.microsoft.com/office/powerpoint/2010/main" val="1345977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04576" y="2613945"/>
            <a:ext cx="2033899" cy="1630110"/>
          </a:xfrm>
        </p:spPr>
        <p:txBody>
          <a:bodyPr>
            <a:normAutofit/>
          </a:bodyPr>
          <a:lstStyle/>
          <a:p>
            <a:r>
              <a:rPr lang="en-US" sz="2400" dirty="0" smtClean="0"/>
              <a:t>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6572" y="0"/>
            <a:ext cx="9238004" cy="6858000"/>
          </a:xfrm>
        </p:spPr>
      </p:pic>
    </p:spTree>
    <p:extLst>
      <p:ext uri="{BB962C8B-B14F-4D97-AF65-F5344CB8AC3E}">
        <p14:creationId xmlns:p14="http://schemas.microsoft.com/office/powerpoint/2010/main" val="3508657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Member 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4740" y="0"/>
            <a:ext cx="9387041" cy="6858000"/>
          </a:xfrm>
        </p:spPr>
      </p:pic>
    </p:spTree>
    <p:extLst>
      <p:ext uri="{BB962C8B-B14F-4D97-AF65-F5344CB8AC3E}">
        <p14:creationId xmlns:p14="http://schemas.microsoft.com/office/powerpoint/2010/main" val="18836776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smtClean="0"/>
              <a:t>Trainer Role-</a:t>
            </a:r>
            <a:endParaRPr lang="en-US" dirty="0"/>
          </a:p>
        </p:txBody>
      </p:sp>
      <p:sp>
        <p:nvSpPr>
          <p:cNvPr id="6" name="TextBox 5">
            <a:extLst>
              <a:ext uri="{FF2B5EF4-FFF2-40B4-BE49-F238E27FC236}">
                <a16:creationId xmlns:a16="http://schemas.microsoft.com/office/drawing/2014/main" xmlns="" id="{B64B8B7F-A547-4C79-86A8-A8DA3BB6C1A2}"/>
              </a:ext>
            </a:extLst>
          </p:cNvPr>
          <p:cNvSpPr txBox="1"/>
          <p:nvPr/>
        </p:nvSpPr>
        <p:spPr>
          <a:xfrm>
            <a:off x="701040" y="2129246"/>
            <a:ext cx="10317480" cy="323165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Trainer Page</a:t>
            </a:r>
            <a:endParaRPr lang="en-US" sz="2400" dirty="0"/>
          </a:p>
          <a:p>
            <a:pPr marL="285750" indent="-285750">
              <a:buFont typeface="Arial" panose="020B0604020202020204" pitchFamily="34" charset="0"/>
              <a:buChar char="•"/>
            </a:pPr>
            <a:r>
              <a:rPr lang="en-US" sz="2400" dirty="0" smtClean="0"/>
              <a:t>Update Report </a:t>
            </a:r>
          </a:p>
          <a:p>
            <a:r>
              <a:rPr lang="en-US" sz="2400" dirty="0" smtClean="0"/>
              <a:t>     Page</a:t>
            </a:r>
            <a:endParaRPr lang="en-US" sz="2400" dirty="0"/>
          </a:p>
          <a:p>
            <a:pPr marL="285750" indent="-285750">
              <a:buFont typeface="Arial" panose="020B0604020202020204" pitchFamily="34" charset="0"/>
              <a:buChar char="•"/>
            </a:pPr>
            <a:r>
              <a:rPr lang="en-US" sz="2400" dirty="0" smtClean="0"/>
              <a:t>Trainer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8823" y="1406769"/>
            <a:ext cx="8282385" cy="5148969"/>
          </a:xfrm>
        </p:spPr>
      </p:pic>
    </p:spTree>
    <p:extLst>
      <p:ext uri="{BB962C8B-B14F-4D97-AF65-F5344CB8AC3E}">
        <p14:creationId xmlns:p14="http://schemas.microsoft.com/office/powerpoint/2010/main" val="1933157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Update 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0"/>
            <a:ext cx="9162715" cy="6858000"/>
          </a:xfrm>
        </p:spPr>
      </p:pic>
    </p:spTree>
    <p:extLst>
      <p:ext uri="{BB962C8B-B14F-4D97-AF65-F5344CB8AC3E}">
        <p14:creationId xmlns:p14="http://schemas.microsoft.com/office/powerpoint/2010/main" val="657056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Trainer </a:t>
            </a:r>
            <a:br>
              <a:rPr lang="en-US" sz="2400" dirty="0" smtClean="0"/>
            </a:br>
            <a:r>
              <a:rPr lang="en-US" sz="2400" dirty="0" smtClean="0"/>
              <a:t>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4759" y="0"/>
            <a:ext cx="9053755" cy="6858000"/>
          </a:xfrm>
        </p:spPr>
      </p:pic>
    </p:spTree>
    <p:extLst>
      <p:ext uri="{BB962C8B-B14F-4D97-AF65-F5344CB8AC3E}">
        <p14:creationId xmlns:p14="http://schemas.microsoft.com/office/powerpoint/2010/main" val="513399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a16="http://schemas.microsoft.com/office/drawing/2014/main" xmlns=""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a16="http://schemas.microsoft.com/office/drawing/2014/main" xmlns="" id="{7AF6EFCB-3BA3-9D86-9E5D-41B2C569EEAD}"/>
              </a:ext>
            </a:extLst>
          </p:cNvPr>
          <p:cNvPicPr>
            <a:picLocks noGrp="1" noChangeAspect="1"/>
          </p:cNvPicPr>
          <p:nvPr>
            <p:ph idx="1"/>
          </p:nvPr>
        </p:nvPicPr>
        <p:blipFill>
          <a:blip r:embed="rId2"/>
          <a:stretch>
            <a:fillRect/>
          </a:stretch>
        </p:blipFill>
        <p:spPr>
          <a:xfrm>
            <a:off x="3082472" y="1753301"/>
            <a:ext cx="8708211" cy="4211664"/>
          </a:xfrm>
        </p:spPr>
      </p:pic>
    </p:spTree>
    <p:extLst>
      <p:ext uri="{BB962C8B-B14F-4D97-AF65-F5344CB8AC3E}">
        <p14:creationId xmlns:p14="http://schemas.microsoft.com/office/powerpoint/2010/main" val="4164722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Manager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6477" y="0"/>
            <a:ext cx="9129374" cy="6858000"/>
          </a:xfrm>
        </p:spPr>
      </p:pic>
    </p:spTree>
    <p:extLst>
      <p:ext uri="{BB962C8B-B14F-4D97-AF65-F5344CB8AC3E}">
        <p14:creationId xmlns:p14="http://schemas.microsoft.com/office/powerpoint/2010/main" val="3858948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14D96-6B93-4AA1-83C0-98160A728849}"/>
              </a:ext>
            </a:extLst>
          </p:cNvPr>
          <p:cNvSpPr>
            <a:spLocks noGrp="1"/>
          </p:cNvSpPr>
          <p:nvPr>
            <p:ph type="title"/>
          </p:nvPr>
        </p:nvSpPr>
        <p:spPr>
          <a:xfrm>
            <a:off x="9265920" y="2552700"/>
            <a:ext cx="2714624" cy="1752599"/>
          </a:xfrm>
        </p:spPr>
        <p:txBody>
          <a:bodyPr/>
          <a:lstStyle/>
          <a:p>
            <a:r>
              <a:rPr lang="en-US" dirty="0" smtClean="0"/>
              <a:t>Branch Page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9120" y="0"/>
            <a:ext cx="8432800" cy="6858000"/>
          </a:xfrm>
        </p:spPr>
      </p:pic>
    </p:spTree>
    <p:extLst>
      <p:ext uri="{BB962C8B-B14F-4D97-AF65-F5344CB8AC3E}">
        <p14:creationId xmlns:p14="http://schemas.microsoft.com/office/powerpoint/2010/main" val="1045923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00D0E-D21E-FC2A-BE08-16EAD0142946}"/>
              </a:ext>
            </a:extLst>
          </p:cNvPr>
          <p:cNvSpPr>
            <a:spLocks noGrp="1"/>
          </p:cNvSpPr>
          <p:nvPr>
            <p:ph idx="1"/>
          </p:nvPr>
        </p:nvSpPr>
        <p:spPr>
          <a:xfrm>
            <a:off x="10048240" y="2654299"/>
            <a:ext cx="1790063" cy="1549401"/>
          </a:xfrm>
        </p:spPr>
        <p:txBody>
          <a:bodyPr/>
          <a:lstStyle/>
          <a:p>
            <a:pPr marL="0" indent="0">
              <a:buNone/>
            </a:pPr>
            <a:r>
              <a:rPr lang="en-US" dirty="0" smtClean="0"/>
              <a:t>Add </a:t>
            </a:r>
          </a:p>
          <a:p>
            <a:pPr marL="0" indent="0">
              <a:buNone/>
            </a:pPr>
            <a:r>
              <a:rPr lang="en-US" dirty="0" smtClean="0"/>
              <a:t>Branch Page</a:t>
            </a:r>
            <a:endParaRPr lang="en-US" dirty="0"/>
          </a:p>
        </p:txBody>
      </p:sp>
      <p:pic>
        <p:nvPicPr>
          <p:cNvPr id="5" name="Picture 4">
            <a:extLst>
              <a:ext uri="{FF2B5EF4-FFF2-40B4-BE49-F238E27FC236}">
                <a16:creationId xmlns:a16="http://schemas.microsoft.com/office/drawing/2014/main" xmlns="" id="{D569528C-0259-28B6-D7B3-8A31BA986AF0}"/>
              </a:ext>
            </a:extLst>
          </p:cNvPr>
          <p:cNvPicPr>
            <a:picLocks noChangeAspect="1"/>
          </p:cNvPicPr>
          <p:nvPr/>
        </p:nvPicPr>
        <p:blipFill>
          <a:blip r:embed="rId2"/>
          <a:stretch>
            <a:fillRect/>
          </a:stretch>
        </p:blipFill>
        <p:spPr>
          <a:xfrm>
            <a:off x="335280" y="0"/>
            <a:ext cx="9550400" cy="6858000"/>
          </a:xfrm>
          <a:prstGeom prst="rect">
            <a:avLst/>
          </a:prstGeom>
        </p:spPr>
      </p:pic>
    </p:spTree>
    <p:extLst>
      <p:ext uri="{BB962C8B-B14F-4D97-AF65-F5344CB8AC3E}">
        <p14:creationId xmlns:p14="http://schemas.microsoft.com/office/powerpoint/2010/main" val="3760903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a16="http://schemas.microsoft.com/office/drawing/2014/main" xmlns=""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0"/>
            <a:ext cx="10058400" cy="6858000"/>
          </a:xfrm>
          <a:prstGeom prst="rect">
            <a:avLst/>
          </a:prstGeom>
        </p:spPr>
      </p:pic>
      <p:sp>
        <p:nvSpPr>
          <p:cNvPr id="7" name="Content Placeholder 6"/>
          <p:cNvSpPr>
            <a:spLocks noGrp="1"/>
          </p:cNvSpPr>
          <p:nvPr>
            <p:ph idx="1"/>
          </p:nvPr>
        </p:nvSpPr>
        <p:spPr>
          <a:xfrm>
            <a:off x="10271760" y="2274569"/>
            <a:ext cx="2346960" cy="2308861"/>
          </a:xfrm>
        </p:spPr>
        <p:txBody>
          <a:bodyPr/>
          <a:lstStyle/>
          <a:p>
            <a:pPr marL="0" indent="0">
              <a:buNone/>
            </a:pPr>
            <a:r>
              <a:rPr lang="en-US" dirty="0" smtClean="0"/>
              <a:t>All Package </a:t>
            </a:r>
          </a:p>
          <a:p>
            <a:pPr marL="0" indent="0">
              <a:buNone/>
            </a:pPr>
            <a:r>
              <a:rPr lang="en-US" dirty="0" smtClean="0"/>
              <a:t>Page</a:t>
            </a:r>
            <a:endParaRPr lang="en-US" dirty="0"/>
          </a:p>
        </p:txBody>
      </p:sp>
    </p:spTree>
    <p:extLst>
      <p:ext uri="{BB962C8B-B14F-4D97-AF65-F5344CB8AC3E}">
        <p14:creationId xmlns:p14="http://schemas.microsoft.com/office/powerpoint/2010/main" val="10252895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8C36D0D-B672-F643-1B03-3BBF4EE42988}"/>
              </a:ext>
            </a:extLst>
          </p:cNvPr>
          <p:cNvSpPr>
            <a:spLocks noGrp="1"/>
          </p:cNvSpPr>
          <p:nvPr>
            <p:ph idx="1"/>
          </p:nvPr>
        </p:nvSpPr>
        <p:spPr>
          <a:xfrm>
            <a:off x="10393680" y="2481579"/>
            <a:ext cx="2204720" cy="1894841"/>
          </a:xfrm>
        </p:spPr>
        <p:txBody>
          <a:bodyPr/>
          <a:lstStyle/>
          <a:p>
            <a:pPr marL="0" indent="0">
              <a:buNone/>
            </a:pPr>
            <a:r>
              <a:rPr lang="en-US" smtClean="0"/>
              <a:t>Add Package </a:t>
            </a:r>
            <a:r>
              <a:rPr lang="en-US" sz="2000" dirty="0" smtClean="0"/>
              <a:t>Page</a:t>
            </a:r>
            <a:endParaRPr lang="en-US" sz="2000" dirty="0"/>
          </a:p>
        </p:txBody>
      </p:sp>
      <p:pic>
        <p:nvPicPr>
          <p:cNvPr id="5" name="Picture 4">
            <a:extLst>
              <a:ext uri="{FF2B5EF4-FFF2-40B4-BE49-F238E27FC236}">
                <a16:creationId xmlns:a16="http://schemas.microsoft.com/office/drawing/2014/main" xmlns="" id="{065C9CE3-3EB6-1157-ED9F-0761DF4405A3}"/>
              </a:ext>
            </a:extLst>
          </p:cNvPr>
          <p:cNvPicPr>
            <a:picLocks noChangeAspect="1"/>
          </p:cNvPicPr>
          <p:nvPr/>
        </p:nvPicPr>
        <p:blipFill>
          <a:blip r:embed="rId2"/>
          <a:stretch>
            <a:fillRect/>
          </a:stretch>
        </p:blipFill>
        <p:spPr>
          <a:xfrm>
            <a:off x="325120" y="0"/>
            <a:ext cx="10068560" cy="6858000"/>
          </a:xfrm>
          <a:prstGeom prst="rect">
            <a:avLst/>
          </a:prstGeom>
        </p:spPr>
      </p:pic>
    </p:spTree>
    <p:extLst>
      <p:ext uri="{BB962C8B-B14F-4D97-AF65-F5344CB8AC3E}">
        <p14:creationId xmlns:p14="http://schemas.microsoft.com/office/powerpoint/2010/main" val="39382308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8C36D0D-B672-F643-1B03-3BBF4EE42988}"/>
              </a:ext>
            </a:extLst>
          </p:cNvPr>
          <p:cNvSpPr>
            <a:spLocks noGrp="1"/>
          </p:cNvSpPr>
          <p:nvPr>
            <p:ph idx="1"/>
          </p:nvPr>
        </p:nvSpPr>
        <p:spPr>
          <a:xfrm>
            <a:off x="10393680" y="2481579"/>
            <a:ext cx="2204720" cy="1894841"/>
          </a:xfrm>
        </p:spPr>
        <p:txBody>
          <a:bodyPr/>
          <a:lstStyle/>
          <a:p>
            <a:pPr marL="0" indent="0">
              <a:buNone/>
            </a:pPr>
            <a:r>
              <a:rPr lang="en-US" sz="2000" dirty="0" smtClean="0"/>
              <a:t>Password </a:t>
            </a:r>
          </a:p>
          <a:p>
            <a:pPr marL="0" indent="0">
              <a:buNone/>
            </a:pPr>
            <a:r>
              <a:rPr lang="en-US" sz="2000" dirty="0" smtClean="0"/>
              <a:t>Encryption</a:t>
            </a:r>
            <a:endParaRPr lang="en-US"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52" y="-1"/>
            <a:ext cx="9631110" cy="6858000"/>
          </a:xfrm>
          <a:prstGeom prst="rect">
            <a:avLst/>
          </a:prstGeom>
        </p:spPr>
      </p:pic>
    </p:spTree>
    <p:extLst>
      <p:ext uri="{BB962C8B-B14F-4D97-AF65-F5344CB8AC3E}">
        <p14:creationId xmlns:p14="http://schemas.microsoft.com/office/powerpoint/2010/main" val="2486559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a16="http://schemas.microsoft.com/office/drawing/2014/main" xmlns=""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a16="http://schemas.microsoft.com/office/drawing/2014/main" xmlns=""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0B3D06-2FA4-4EC8-ADA2-B154248438AB}"/>
              </a:ext>
            </a:extLst>
          </p:cNvPr>
          <p:cNvSpPr>
            <a:spLocks noGrp="1"/>
          </p:cNvSpPr>
          <p:nvPr>
            <p:ph type="title"/>
          </p:nvPr>
        </p:nvSpPr>
        <p:spPr>
          <a:xfrm>
            <a:off x="1589649" y="0"/>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349" y="1273323"/>
            <a:ext cx="9857651" cy="5584677"/>
          </a:xfrm>
          <a:prstGeom prst="rect">
            <a:avLst/>
          </a:prstGeom>
        </p:spPr>
      </p:pic>
    </p:spTree>
    <p:extLst>
      <p:ext uri="{BB962C8B-B14F-4D97-AF65-F5344CB8AC3E}">
        <p14:creationId xmlns:p14="http://schemas.microsoft.com/office/powerpoint/2010/main" val="1375791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4079" y="671407"/>
            <a:ext cx="10217921" cy="6323326"/>
          </a:xfrm>
        </p:spPr>
      </p:pic>
    </p:spTree>
    <p:extLst>
      <p:ext uri="{BB962C8B-B14F-4D97-AF65-F5344CB8AC3E}">
        <p14:creationId xmlns:p14="http://schemas.microsoft.com/office/powerpoint/2010/main" val="4003021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Activity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93" y="673100"/>
            <a:ext cx="5265876" cy="6184900"/>
          </a:xfrm>
          <a:prstGeom prst="rect">
            <a:avLst/>
          </a:prstGeom>
        </p:spPr>
      </p:pic>
    </p:spTree>
    <p:extLst>
      <p:ext uri="{BB962C8B-B14F-4D97-AF65-F5344CB8AC3E}">
        <p14:creationId xmlns:p14="http://schemas.microsoft.com/office/powerpoint/2010/main" val="2064543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smtClean="0">
                <a:latin typeface="Times New Roman" panose="02020603050405020304" pitchFamily="18" charset="0"/>
                <a:cs typeface="Times New Roman" panose="02020603050405020304" pitchFamily="18" charset="0"/>
              </a:rPr>
              <a:t>Member Activity </a:t>
            </a:r>
            <a:r>
              <a:rPr lang="en-US" dirty="0">
                <a:latin typeface="Times New Roman" panose="02020603050405020304" pitchFamily="18" charset="0"/>
                <a:cs typeface="Times New Roman" panose="02020603050405020304" pitchFamily="18" charset="0"/>
              </a:rPr>
              <a:t>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48" y="803305"/>
            <a:ext cx="4050707" cy="5935053"/>
          </a:xfrm>
          <a:prstGeom prst="rect">
            <a:avLst/>
          </a:prstGeom>
        </p:spPr>
      </p:pic>
    </p:spTree>
    <p:extLst>
      <p:ext uri="{BB962C8B-B14F-4D97-AF65-F5344CB8AC3E}">
        <p14:creationId xmlns:p14="http://schemas.microsoft.com/office/powerpoint/2010/main" val="54339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CB1D75-DC88-3753-4F8E-FF3DEA3D135B}"/>
              </a:ext>
            </a:extLst>
          </p:cNvPr>
          <p:cNvSpPr>
            <a:spLocks noGrp="1"/>
          </p:cNvSpPr>
          <p:nvPr>
            <p:ph type="title"/>
          </p:nvPr>
        </p:nvSpPr>
        <p:spPr>
          <a:xfrm>
            <a:off x="1526125" y="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 Fitness_club</a:t>
            </a:r>
            <a:endParaRPr lang="en-IN" sz="3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528" r="13724"/>
          <a:stretch/>
        </p:blipFill>
        <p:spPr>
          <a:xfrm>
            <a:off x="1924443" y="1251846"/>
            <a:ext cx="10267557" cy="5544608"/>
          </a:xfrm>
          <a:prstGeom prst="rect">
            <a:avLst/>
          </a:prstGeom>
        </p:spPr>
      </p:pic>
    </p:spTree>
    <p:extLst>
      <p:ext uri="{BB962C8B-B14F-4D97-AF65-F5344CB8AC3E}">
        <p14:creationId xmlns:p14="http://schemas.microsoft.com/office/powerpoint/2010/main" val="1786918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D07B9E-F01D-5F1B-7A44-6C9E5AE9CCFF}"/>
              </a:ext>
            </a:extLst>
          </p:cNvPr>
          <p:cNvSpPr>
            <a:spLocks noGrp="1"/>
          </p:cNvSpPr>
          <p:nvPr>
            <p:ph type="title"/>
          </p:nvPr>
        </p:nvSpPr>
        <p:spPr>
          <a:xfrm>
            <a:off x="1576924"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 Fitness_club</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328" r="17919"/>
          <a:stretch/>
        </p:blipFill>
        <p:spPr>
          <a:xfrm>
            <a:off x="3261778" y="607790"/>
            <a:ext cx="8402684" cy="6180992"/>
          </a:xfrm>
          <a:prstGeom prst="rect">
            <a:avLst/>
          </a:prstGeom>
        </p:spPr>
      </p:pic>
    </p:spTree>
    <p:extLst>
      <p:ext uri="{BB962C8B-B14F-4D97-AF65-F5344CB8AC3E}">
        <p14:creationId xmlns:p14="http://schemas.microsoft.com/office/powerpoint/2010/main" val="24218447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444</TotalTime>
  <Words>448</Words>
  <Application>Microsoft Office PowerPoint</Application>
  <PresentationFormat>Widescreen</PresentationFormat>
  <Paragraphs>82</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Corbel</vt:lpstr>
      <vt:lpstr>Mangal</vt:lpstr>
      <vt:lpstr>Times New Roman</vt:lpstr>
      <vt:lpstr>Verdana</vt:lpstr>
      <vt:lpstr>Parallax</vt:lpstr>
      <vt:lpstr> Fitness Club – Gym Services</vt:lpstr>
      <vt:lpstr>INTRODUCTION</vt:lpstr>
      <vt:lpstr>Scope of Project</vt:lpstr>
      <vt:lpstr> E-R Diagram</vt:lpstr>
      <vt:lpstr>Use Case Diagram</vt:lpstr>
      <vt:lpstr>Activity Diagram-</vt:lpstr>
      <vt:lpstr>Member Activity Diagram-</vt:lpstr>
      <vt:lpstr>Zero Level DFD – Fitness_club</vt:lpstr>
      <vt:lpstr>First Level Diagram – Fitness_club</vt:lpstr>
      <vt:lpstr>Manager Sequence Diagram</vt:lpstr>
      <vt:lpstr>Member Sequence Diagram</vt:lpstr>
      <vt:lpstr>Trainer Sequence Diagram</vt:lpstr>
      <vt:lpstr>Class Diagram - </vt:lpstr>
      <vt:lpstr>HomePage</vt:lpstr>
      <vt:lpstr>AboutUs Page</vt:lpstr>
      <vt:lpstr>Pricing and Membership Page</vt:lpstr>
      <vt:lpstr>Admin Role:</vt:lpstr>
      <vt:lpstr>Login Page</vt:lpstr>
      <vt:lpstr>Member Role-</vt:lpstr>
      <vt:lpstr>Purchase Page</vt:lpstr>
      <vt:lpstr>Report Page</vt:lpstr>
      <vt:lpstr>Member Profile Page</vt:lpstr>
      <vt:lpstr>Trainer Role-</vt:lpstr>
      <vt:lpstr>Update Report Page</vt:lpstr>
      <vt:lpstr>Trainer  Profile Page</vt:lpstr>
      <vt:lpstr>Manager Role-</vt:lpstr>
      <vt:lpstr>Manager Page</vt:lpstr>
      <vt:lpstr>Branch Page</vt:lpstr>
      <vt:lpstr>PowerPoint Presentation</vt:lpstr>
      <vt:lpstr>PowerPoint Presentation</vt:lpstr>
      <vt:lpstr>PowerPoint Presentation</vt:lpstr>
      <vt:lpstr>PowerPoint Presentation</vt:lpstr>
      <vt:lpstr>Conclusion</vt:lpstr>
      <vt:lpstr>Future Scope</vt:lpstr>
      <vt:lpstr>   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Admin</cp:lastModifiedBy>
  <cp:revision>62</cp:revision>
  <dcterms:created xsi:type="dcterms:W3CDTF">2022-04-12T05:19:39Z</dcterms:created>
  <dcterms:modified xsi:type="dcterms:W3CDTF">2023-08-30T04:16:36Z</dcterms:modified>
</cp:coreProperties>
</file>